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F21D8-BF0F-48D9-9DAB-A8EC08A397CE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E20FA-42A2-4CCE-BA26-E4C1F33BB6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Click="0" advTm="1500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F21D8-BF0F-48D9-9DAB-A8EC08A397CE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E20FA-42A2-4CCE-BA26-E4C1F33BB6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advClick="0" advTm="1500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F21D8-BF0F-48D9-9DAB-A8EC08A397CE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E20FA-42A2-4CCE-BA26-E4C1F33BB6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advClick="0" advTm="1500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F21D8-BF0F-48D9-9DAB-A8EC08A397CE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E20FA-42A2-4CCE-BA26-E4C1F33BB6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advClick="0" advTm="1500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F21D8-BF0F-48D9-9DAB-A8EC08A397CE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E20FA-42A2-4CCE-BA26-E4C1F33BB67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Click="0" advTm="1500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F21D8-BF0F-48D9-9DAB-A8EC08A397CE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E20FA-42A2-4CCE-BA26-E4C1F33BB6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advClick="0" advTm="1500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F21D8-BF0F-48D9-9DAB-A8EC08A397CE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E20FA-42A2-4CCE-BA26-E4C1F33BB6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advClick="0" advTm="1500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F21D8-BF0F-48D9-9DAB-A8EC08A397CE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E20FA-42A2-4CCE-BA26-E4C1F33BB6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advClick="0" advTm="1500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F21D8-BF0F-48D9-9DAB-A8EC08A397CE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E20FA-42A2-4CCE-BA26-E4C1F33BB67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Click="0" advTm="1500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F21D8-BF0F-48D9-9DAB-A8EC08A397CE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E20FA-42A2-4CCE-BA26-E4C1F33BB6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advClick="0" advTm="1500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F21D8-BF0F-48D9-9DAB-A8EC08A397CE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E20FA-42A2-4CCE-BA26-E4C1F33BB6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advClick="0" advTm="1500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FBF21D8-BF0F-48D9-9DAB-A8EC08A397CE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5FE20FA-42A2-4CCE-BA26-E4C1F33BB67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advClick="0" advTm="15000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2457450"/>
          </a:xfrm>
        </p:spPr>
        <p:txBody>
          <a:bodyPr>
            <a:noAutofit/>
          </a:bodyPr>
          <a:lstStyle/>
          <a:p>
            <a:r>
              <a:rPr lang="en-US" sz="9600" dirty="0" err="1" smtClean="0">
                <a:latin typeface="Dichotomy" pitchFamily="34" charset="0"/>
              </a:rPr>
              <a:t>Wassily</a:t>
            </a:r>
            <a:r>
              <a:rPr lang="en-US" sz="9600" dirty="0" smtClean="0">
                <a:latin typeface="Dichotomy" pitchFamily="34" charset="0"/>
              </a:rPr>
              <a:t/>
            </a:r>
            <a:br>
              <a:rPr lang="en-US" sz="9600" dirty="0" smtClean="0">
                <a:latin typeface="Dichotomy" pitchFamily="34" charset="0"/>
              </a:rPr>
            </a:br>
            <a:r>
              <a:rPr lang="en-US" sz="9600" dirty="0" smtClean="0">
                <a:latin typeface="Dichotomy" pitchFamily="34" charset="0"/>
              </a:rPr>
              <a:t>Kandinsky</a:t>
            </a:r>
            <a:endParaRPr lang="en-US" sz="9600" dirty="0">
              <a:latin typeface="Dichotomy" pitchFamily="34" charset="0"/>
            </a:endParaRPr>
          </a:p>
        </p:txBody>
      </p:sp>
      <p:pic>
        <p:nvPicPr>
          <p:cNvPr id="11266" name="Picture 2" descr="http://www.chess-theory.com/images1/08001_wassily_kandinsk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2971800"/>
            <a:ext cx="2209800" cy="3532057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9144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       Composition </a:t>
            </a:r>
            <a:r>
              <a:rPr lang="en-US" b="1" dirty="0" smtClean="0"/>
              <a:t>VIII</a:t>
            </a:r>
            <a:r>
              <a:rPr lang="en-US" dirty="0" smtClean="0"/>
              <a:t> - 1923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/>
              <a:t>			     (8)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77826" name="Picture 2" descr="http://www.writedesignonline.com/history-culture/kandinsky.comp-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286000"/>
            <a:ext cx="5791200" cy="4009292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0000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       </a:t>
            </a:r>
            <a:r>
              <a:rPr lang="en-US" b="1" i="1" dirty="0" err="1" smtClean="0"/>
              <a:t>Harmonie</a:t>
            </a:r>
            <a:r>
              <a:rPr lang="en-US" b="1" i="1" dirty="0" smtClean="0"/>
              <a:t> </a:t>
            </a:r>
            <a:r>
              <a:rPr lang="en-US" b="1" i="1" dirty="0" err="1" smtClean="0"/>
              <a:t>Tranquille</a:t>
            </a:r>
            <a:r>
              <a:rPr lang="en-US" b="1" i="1" dirty="0" smtClean="0"/>
              <a:t> </a:t>
            </a:r>
            <a:endParaRPr lang="en-US" dirty="0"/>
          </a:p>
        </p:txBody>
      </p:sp>
      <p:pic>
        <p:nvPicPr>
          <p:cNvPr id="76802" name="Picture 2" descr="http://www.artsender.com/gallery/images/2173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676400"/>
            <a:ext cx="3587074" cy="457200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0000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The </a:t>
            </a:r>
            <a:r>
              <a:rPr lang="en-US" dirty="0" smtClean="0"/>
              <a:t>White Dot</a:t>
            </a:r>
            <a:endParaRPr lang="en-US" dirty="0"/>
          </a:p>
        </p:txBody>
      </p:sp>
      <p:pic>
        <p:nvPicPr>
          <p:cNvPr id="75778" name="Picture 2" descr="http://www.thefineartcompany.co.uk/abstract/wassily-Kandinsky-The-White-Dot-pos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752600"/>
            <a:ext cx="3644646" cy="4598922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0000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Structure </a:t>
            </a:r>
            <a:r>
              <a:rPr lang="en-US" b="1" dirty="0" err="1" smtClean="0"/>
              <a:t>Joyeuse</a:t>
            </a:r>
            <a:endParaRPr lang="en-US" dirty="0"/>
          </a:p>
        </p:txBody>
      </p:sp>
      <p:pic>
        <p:nvPicPr>
          <p:cNvPr id="79874" name="Picture 2" descr="http://www.poster.net/kandinsky-wassily/kandinsky-wassily-structure-joyeuse-53000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447800"/>
            <a:ext cx="3823377" cy="510540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0000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Swinging </a:t>
            </a:r>
            <a:r>
              <a:rPr lang="en-US" dirty="0" err="1" smtClean="0"/>
              <a:t>Schaukeln</a:t>
            </a:r>
            <a:r>
              <a:rPr lang="en-US" dirty="0" smtClean="0"/>
              <a:t> 1925</a:t>
            </a:r>
            <a:endParaRPr lang="en-US" dirty="0"/>
          </a:p>
        </p:txBody>
      </p:sp>
      <p:pic>
        <p:nvPicPr>
          <p:cNvPr id="78850" name="Picture 2" descr="http://www.tate.org.uk/collection/T/T02/T02344_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600200"/>
            <a:ext cx="3476625" cy="487680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0000"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</TotalTime>
  <Words>20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Wassily Kandinsky</vt:lpstr>
      <vt:lpstr>       Composition VIII - 1923           (8) </vt:lpstr>
      <vt:lpstr>       Harmonie Tranquille </vt:lpstr>
      <vt:lpstr>            The White Dot</vt:lpstr>
      <vt:lpstr>       Structure Joyeuse</vt:lpstr>
      <vt:lpstr>   Swinging Schaukeln 1925</vt:lpstr>
    </vt:vector>
  </TitlesOfParts>
  <Company>CUSD4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Wassily Kandinsky</dc:title>
  <dc:creator>mayberryl</dc:creator>
  <cp:lastModifiedBy>mayberryl</cp:lastModifiedBy>
  <cp:revision>3</cp:revision>
  <dcterms:created xsi:type="dcterms:W3CDTF">2009-08-25T20:17:56Z</dcterms:created>
  <dcterms:modified xsi:type="dcterms:W3CDTF">2009-08-25T20:43:19Z</dcterms:modified>
</cp:coreProperties>
</file>