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2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C830-A02E-4EF2-8D13-B038EF6AE441}" type="datetimeFigureOut">
              <a:rPr lang="en-US" smtClean="0"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779-06C7-4FC2-9DFB-DDCF311EE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C830-A02E-4EF2-8D13-B038EF6AE441}" type="datetimeFigureOut">
              <a:rPr lang="en-US" smtClean="0"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779-06C7-4FC2-9DFB-DDCF311EE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C830-A02E-4EF2-8D13-B038EF6AE441}" type="datetimeFigureOut">
              <a:rPr lang="en-US" smtClean="0"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779-06C7-4FC2-9DFB-DDCF311EE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C830-A02E-4EF2-8D13-B038EF6AE441}" type="datetimeFigureOut">
              <a:rPr lang="en-US" smtClean="0"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779-06C7-4FC2-9DFB-DDCF311EE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C830-A02E-4EF2-8D13-B038EF6AE441}" type="datetimeFigureOut">
              <a:rPr lang="en-US" smtClean="0"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779-06C7-4FC2-9DFB-DDCF311EE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C830-A02E-4EF2-8D13-B038EF6AE441}" type="datetimeFigureOut">
              <a:rPr lang="en-US" smtClean="0"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779-06C7-4FC2-9DFB-DDCF311EE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C830-A02E-4EF2-8D13-B038EF6AE441}" type="datetimeFigureOut">
              <a:rPr lang="en-US" smtClean="0"/>
              <a:t>10/3/11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779-06C7-4FC2-9DFB-DDCF311EE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C830-A02E-4EF2-8D13-B038EF6AE441}" type="datetimeFigureOut">
              <a:rPr lang="en-US" smtClean="0"/>
              <a:t>10/3/11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779-06C7-4FC2-9DFB-DDCF311EE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C830-A02E-4EF2-8D13-B038EF6AE441}" type="datetimeFigureOut">
              <a:rPr lang="en-US" smtClean="0"/>
              <a:t>10/3/11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779-06C7-4FC2-9DFB-DDCF311EE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C830-A02E-4EF2-8D13-B038EF6AE441}" type="datetimeFigureOut">
              <a:rPr lang="en-US" smtClean="0"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779-06C7-4FC2-9DFB-DDCF311EE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DC830-A02E-4EF2-8D13-B038EF6AE441}" type="datetimeFigureOut">
              <a:rPr lang="en-US" smtClean="0"/>
              <a:t>10/3/11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83779-06C7-4FC2-9DFB-DDCF311EE1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C830-A02E-4EF2-8D13-B038EF6AE441}" type="datetimeFigureOut">
              <a:rPr lang="en-US" smtClean="0"/>
              <a:t>10/3/11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83779-06C7-4FC2-9DFB-DDCF311EE1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 Arts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Image Editing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ng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381000"/>
            <a:ext cx="4730685" cy="589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quirilldog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762000"/>
            <a:ext cx="47625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gu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219200"/>
            <a:ext cx="3311161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r chi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04800"/>
            <a:ext cx="4091618" cy="5998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03486_ddee_625x10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1600"/>
            <a:ext cx="5747534" cy="381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90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G1MNC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066800"/>
            <a:ext cx="5334000" cy="475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th1000FunnyAnimals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24000"/>
            <a:ext cx="4762500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2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4</Words>
  <Application>Microsoft Macintosh PowerPoint</Application>
  <PresentationFormat>On-screen Show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Graphic 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CUSD4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 Arts</dc:title>
  <dc:creator>mayberryl</dc:creator>
  <cp:lastModifiedBy>Lexi  Mayberry</cp:lastModifiedBy>
  <cp:revision>17</cp:revision>
  <dcterms:created xsi:type="dcterms:W3CDTF">2009-09-03T18:14:23Z</dcterms:created>
  <dcterms:modified xsi:type="dcterms:W3CDTF">2011-10-03T18:02:32Z</dcterms:modified>
</cp:coreProperties>
</file>